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559675" cy="106203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09" autoAdjust="0"/>
    <p:restoredTop sz="94660"/>
  </p:normalViewPr>
  <p:slideViewPr>
    <p:cSldViewPr snapToGrid="0">
      <p:cViewPr varScale="1">
        <p:scale>
          <a:sx n="74" d="100"/>
          <a:sy n="74" d="100"/>
        </p:scale>
        <p:origin x="27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38104"/>
            <a:ext cx="6425724" cy="3697464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578156"/>
            <a:ext cx="5669756" cy="2564131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36222-1F49-4729-8C3C-7442A2D1FC35}" type="datetimeFigureOut">
              <a:rPr lang="th-TH" smtClean="0"/>
              <a:t>30/01/66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ABF5-7700-4109-98B4-0F150912EE0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9118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36222-1F49-4729-8C3C-7442A2D1FC35}" type="datetimeFigureOut">
              <a:rPr lang="th-TH" smtClean="0"/>
              <a:t>30/01/66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ABF5-7700-4109-98B4-0F150912EE0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58566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5437"/>
            <a:ext cx="1630055" cy="9000277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5437"/>
            <a:ext cx="4795669" cy="9000277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36222-1F49-4729-8C3C-7442A2D1FC35}" type="datetimeFigureOut">
              <a:rPr lang="th-TH" smtClean="0"/>
              <a:t>30/01/66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ABF5-7700-4109-98B4-0F150912EE0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1689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36222-1F49-4729-8C3C-7442A2D1FC35}" type="datetimeFigureOut">
              <a:rPr lang="th-TH" smtClean="0"/>
              <a:t>30/01/66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ABF5-7700-4109-98B4-0F150912EE0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1163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47722"/>
            <a:ext cx="6520220" cy="4417780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07296"/>
            <a:ext cx="6520220" cy="2323206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36222-1F49-4729-8C3C-7442A2D1FC35}" type="datetimeFigureOut">
              <a:rPr lang="th-TH" smtClean="0"/>
              <a:t>30/01/66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ABF5-7700-4109-98B4-0F150912EE0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5748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27183"/>
            <a:ext cx="3212862" cy="6738530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27183"/>
            <a:ext cx="3212862" cy="6738530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36222-1F49-4729-8C3C-7442A2D1FC35}" type="datetimeFigureOut">
              <a:rPr lang="th-TH" smtClean="0"/>
              <a:t>30/01/66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ABF5-7700-4109-98B4-0F150912EE0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56455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5439"/>
            <a:ext cx="6520220" cy="2052782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03468"/>
            <a:ext cx="3198096" cy="1275919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879387"/>
            <a:ext cx="3198096" cy="5705994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03468"/>
            <a:ext cx="3213847" cy="1275919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879387"/>
            <a:ext cx="3213847" cy="5705994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36222-1F49-4729-8C3C-7442A2D1FC35}" type="datetimeFigureOut">
              <a:rPr lang="th-TH" smtClean="0"/>
              <a:t>30/01/66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ABF5-7700-4109-98B4-0F150912EE0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3817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36222-1F49-4729-8C3C-7442A2D1FC35}" type="datetimeFigureOut">
              <a:rPr lang="th-TH" smtClean="0"/>
              <a:t>30/01/66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ABF5-7700-4109-98B4-0F150912EE0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81130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36222-1F49-4729-8C3C-7442A2D1FC35}" type="datetimeFigureOut">
              <a:rPr lang="th-TH" smtClean="0"/>
              <a:t>30/01/66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ABF5-7700-4109-98B4-0F150912EE0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9234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08025"/>
            <a:ext cx="2438192" cy="2478088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29140"/>
            <a:ext cx="3827085" cy="7547350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86112"/>
            <a:ext cx="2438192" cy="5902668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36222-1F49-4729-8C3C-7442A2D1FC35}" type="datetimeFigureOut">
              <a:rPr lang="th-TH" smtClean="0"/>
              <a:t>30/01/66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ABF5-7700-4109-98B4-0F150912EE0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04448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08025"/>
            <a:ext cx="2438192" cy="2478088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29140"/>
            <a:ext cx="3827085" cy="7547350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86112"/>
            <a:ext cx="2438192" cy="5902668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36222-1F49-4729-8C3C-7442A2D1FC35}" type="datetimeFigureOut">
              <a:rPr lang="th-TH" smtClean="0"/>
              <a:t>30/01/66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ABF5-7700-4109-98B4-0F150912EE0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27957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5439"/>
            <a:ext cx="6520220" cy="20527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27183"/>
            <a:ext cx="6520220" cy="67385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843516"/>
            <a:ext cx="1700927" cy="5654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36222-1F49-4729-8C3C-7442A2D1FC35}" type="datetimeFigureOut">
              <a:rPr lang="th-TH" smtClean="0"/>
              <a:t>30/01/66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843516"/>
            <a:ext cx="2551390" cy="5654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843516"/>
            <a:ext cx="1700927" cy="5654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BABF5-7700-4109-98B4-0F150912EE0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0682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กลุ่ม 5">
            <a:extLst>
              <a:ext uri="{FF2B5EF4-FFF2-40B4-BE49-F238E27FC236}">
                <a16:creationId xmlns:a16="http://schemas.microsoft.com/office/drawing/2014/main" id="{A96670D4-A6D6-1E6F-DE94-97CC5DC2D0F9}"/>
              </a:ext>
            </a:extLst>
          </p:cNvPr>
          <p:cNvGrpSpPr/>
          <p:nvPr/>
        </p:nvGrpSpPr>
        <p:grpSpPr>
          <a:xfrm>
            <a:off x="1" y="1"/>
            <a:ext cx="7559674" cy="10620374"/>
            <a:chOff x="0" y="0"/>
            <a:chExt cx="7258685" cy="10363200"/>
          </a:xfrm>
        </p:grpSpPr>
        <p:pic>
          <p:nvPicPr>
            <p:cNvPr id="7" name="รูปภาพ 6">
              <a:extLst>
                <a:ext uri="{FF2B5EF4-FFF2-40B4-BE49-F238E27FC236}">
                  <a16:creationId xmlns:a16="http://schemas.microsoft.com/office/drawing/2014/main" id="{F84E50F2-34E8-2696-021D-D32D0C244F1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7258685" cy="10363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Picture 1">
              <a:extLst>
                <a:ext uri="{FF2B5EF4-FFF2-40B4-BE49-F238E27FC236}">
                  <a16:creationId xmlns:a16="http://schemas.microsoft.com/office/drawing/2014/main" id="{3D35E362-A2C7-727C-389A-B6C4095BFB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805" y="7798086"/>
              <a:ext cx="1524000" cy="152400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4276938248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16</TotalTime>
  <Words>0</Words>
  <Application>Microsoft Office PowerPoint</Application>
  <PresentationFormat>กำหนดเอง</PresentationFormat>
  <Paragraphs>0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ธีมของ Office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NPL_4 OBT</dc:creator>
  <cp:lastModifiedBy>NPL_4 OBT</cp:lastModifiedBy>
  <cp:revision>1</cp:revision>
  <dcterms:created xsi:type="dcterms:W3CDTF">2023-01-30T03:05:34Z</dcterms:created>
  <dcterms:modified xsi:type="dcterms:W3CDTF">2023-01-30T03:22:20Z</dcterms:modified>
</cp:coreProperties>
</file>