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0620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38104"/>
            <a:ext cx="6119416" cy="3697464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578156"/>
            <a:ext cx="5399485" cy="2564131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5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95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65437"/>
            <a:ext cx="1552352" cy="90002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65437"/>
            <a:ext cx="4567064" cy="90002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389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9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47722"/>
            <a:ext cx="6209407" cy="441778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107296"/>
            <a:ext cx="6209407" cy="2323206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70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27183"/>
            <a:ext cx="3059708" cy="673853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27183"/>
            <a:ext cx="3059708" cy="673853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005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65439"/>
            <a:ext cx="6209407" cy="205278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03468"/>
            <a:ext cx="3045646" cy="127591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79387"/>
            <a:ext cx="3045646" cy="570599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03468"/>
            <a:ext cx="3060646" cy="127591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79387"/>
            <a:ext cx="3060646" cy="570599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134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28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5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08025"/>
            <a:ext cx="2321966" cy="2478088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29140"/>
            <a:ext cx="3644652" cy="754735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86112"/>
            <a:ext cx="2321966" cy="5902668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328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08025"/>
            <a:ext cx="2321966" cy="2478088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29140"/>
            <a:ext cx="3644652" cy="754735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86112"/>
            <a:ext cx="2321966" cy="5902668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346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65439"/>
            <a:ext cx="6209407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27183"/>
            <a:ext cx="6209407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843516"/>
            <a:ext cx="1619845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B34D-D9AF-4D03-A808-A453F9D0E0DF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843516"/>
            <a:ext cx="2429768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843516"/>
            <a:ext cx="1619845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3195-95CB-4C67-9BFD-CC9B96529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89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7BC4B79C-06E6-66F2-8919-D6D13F68CC32}"/>
              </a:ext>
            </a:extLst>
          </p:cNvPr>
          <p:cNvGrpSpPr/>
          <p:nvPr/>
        </p:nvGrpSpPr>
        <p:grpSpPr>
          <a:xfrm>
            <a:off x="0" y="-1"/>
            <a:ext cx="7199313" cy="10620376"/>
            <a:chOff x="0" y="0"/>
            <a:chExt cx="7239000" cy="10363200"/>
          </a:xfrm>
        </p:grpSpPr>
        <p:pic>
          <p:nvPicPr>
            <p:cNvPr id="5" name="รูปภาพ 4">
              <a:extLst>
                <a:ext uri="{FF2B5EF4-FFF2-40B4-BE49-F238E27FC236}">
                  <a16:creationId xmlns:a16="http://schemas.microsoft.com/office/drawing/2014/main" id="{26019E25-A5B5-0C88-7D40-BCF2F334E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239000" cy="1036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FEDB377C-3E72-854B-C502-F8E72540E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050" y="7715250"/>
              <a:ext cx="1600200" cy="16002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120215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กำหนดเอง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NPL_4 OBT</dc:creator>
  <cp:lastModifiedBy>NPL_4 OBT</cp:lastModifiedBy>
  <cp:revision>1</cp:revision>
  <dcterms:created xsi:type="dcterms:W3CDTF">2023-01-30T03:45:14Z</dcterms:created>
  <dcterms:modified xsi:type="dcterms:W3CDTF">2023-01-30T03:46:16Z</dcterms:modified>
</cp:coreProperties>
</file>