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199313" cy="106203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30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738104"/>
            <a:ext cx="6119416" cy="3697464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5578156"/>
            <a:ext cx="5399485" cy="2564131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1B34D-D9AF-4D03-A808-A453F9D0E0DF}" type="datetimeFigureOut">
              <a:rPr lang="th-TH" smtClean="0"/>
              <a:t>30/01/66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73195-95CB-4C67-9BFD-CC9B965292F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44502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1B34D-D9AF-4D03-A808-A453F9D0E0DF}" type="datetimeFigureOut">
              <a:rPr lang="th-TH" smtClean="0"/>
              <a:t>30/01/66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73195-95CB-4C67-9BFD-CC9B965292F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58956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565437"/>
            <a:ext cx="1552352" cy="9000277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565437"/>
            <a:ext cx="4567064" cy="9000277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1B34D-D9AF-4D03-A808-A453F9D0E0DF}" type="datetimeFigureOut">
              <a:rPr lang="th-TH" smtClean="0"/>
              <a:t>30/01/66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73195-95CB-4C67-9BFD-CC9B965292F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73895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1B34D-D9AF-4D03-A808-A453F9D0E0DF}" type="datetimeFigureOut">
              <a:rPr lang="th-TH" smtClean="0"/>
              <a:t>30/01/66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73195-95CB-4C67-9BFD-CC9B965292F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53998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2647722"/>
            <a:ext cx="6209407" cy="4417780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7107296"/>
            <a:ext cx="6209407" cy="2323206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1B34D-D9AF-4D03-A808-A453F9D0E0DF}" type="datetimeFigureOut">
              <a:rPr lang="th-TH" smtClean="0"/>
              <a:t>30/01/66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73195-95CB-4C67-9BFD-CC9B965292F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87704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2827183"/>
            <a:ext cx="3059708" cy="6738530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2827183"/>
            <a:ext cx="3059708" cy="6738530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1B34D-D9AF-4D03-A808-A453F9D0E0DF}" type="datetimeFigureOut">
              <a:rPr lang="th-TH" smtClean="0"/>
              <a:t>30/01/66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73195-95CB-4C67-9BFD-CC9B965292F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40052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565439"/>
            <a:ext cx="6209407" cy="2052782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2603468"/>
            <a:ext cx="3045646" cy="1275919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3879387"/>
            <a:ext cx="3045646" cy="5705994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2603468"/>
            <a:ext cx="3060646" cy="1275919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3879387"/>
            <a:ext cx="3060646" cy="5705994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1B34D-D9AF-4D03-A808-A453F9D0E0DF}" type="datetimeFigureOut">
              <a:rPr lang="th-TH" smtClean="0"/>
              <a:t>30/01/66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73195-95CB-4C67-9BFD-CC9B965292F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81344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1B34D-D9AF-4D03-A808-A453F9D0E0DF}" type="datetimeFigureOut">
              <a:rPr lang="th-TH" smtClean="0"/>
              <a:t>30/01/66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73195-95CB-4C67-9BFD-CC9B965292F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52867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1B34D-D9AF-4D03-A808-A453F9D0E0DF}" type="datetimeFigureOut">
              <a:rPr lang="th-TH" smtClean="0"/>
              <a:t>30/01/66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73195-95CB-4C67-9BFD-CC9B965292F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88566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708025"/>
            <a:ext cx="2321966" cy="2478088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1529140"/>
            <a:ext cx="3644652" cy="7547350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3186112"/>
            <a:ext cx="2321966" cy="5902668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1B34D-D9AF-4D03-A808-A453F9D0E0DF}" type="datetimeFigureOut">
              <a:rPr lang="th-TH" smtClean="0"/>
              <a:t>30/01/66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73195-95CB-4C67-9BFD-CC9B965292F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3281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708025"/>
            <a:ext cx="2321966" cy="2478088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1529140"/>
            <a:ext cx="3644652" cy="7547350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3186112"/>
            <a:ext cx="2321966" cy="5902668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1B34D-D9AF-4D03-A808-A453F9D0E0DF}" type="datetimeFigureOut">
              <a:rPr lang="th-TH" smtClean="0"/>
              <a:t>30/01/66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73195-95CB-4C67-9BFD-CC9B965292F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83461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565439"/>
            <a:ext cx="6209407" cy="20527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2827183"/>
            <a:ext cx="6209407" cy="67385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9843516"/>
            <a:ext cx="1619845" cy="5654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1B34D-D9AF-4D03-A808-A453F9D0E0DF}" type="datetimeFigureOut">
              <a:rPr lang="th-TH" smtClean="0"/>
              <a:t>30/01/66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9843516"/>
            <a:ext cx="2429768" cy="5654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9843516"/>
            <a:ext cx="1619845" cy="5654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73195-95CB-4C67-9BFD-CC9B965292F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16895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กลุ่ม 3">
            <a:extLst>
              <a:ext uri="{FF2B5EF4-FFF2-40B4-BE49-F238E27FC236}">
                <a16:creationId xmlns:a16="http://schemas.microsoft.com/office/drawing/2014/main" id="{7BC4B79C-06E6-66F2-8919-D6D13F68CC32}"/>
              </a:ext>
            </a:extLst>
          </p:cNvPr>
          <p:cNvGrpSpPr/>
          <p:nvPr/>
        </p:nvGrpSpPr>
        <p:grpSpPr>
          <a:xfrm>
            <a:off x="0" y="-1"/>
            <a:ext cx="7199313" cy="10620376"/>
            <a:chOff x="0" y="0"/>
            <a:chExt cx="7239000" cy="10363200"/>
          </a:xfrm>
        </p:grpSpPr>
        <p:pic>
          <p:nvPicPr>
            <p:cNvPr id="5" name="รูปภาพ 4">
              <a:extLst>
                <a:ext uri="{FF2B5EF4-FFF2-40B4-BE49-F238E27FC236}">
                  <a16:creationId xmlns:a16="http://schemas.microsoft.com/office/drawing/2014/main" id="{26019E25-A5B5-0C88-7D40-BCF2F334E85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7239000" cy="10363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Picture 2">
              <a:extLst>
                <a:ext uri="{FF2B5EF4-FFF2-40B4-BE49-F238E27FC236}">
                  <a16:creationId xmlns:a16="http://schemas.microsoft.com/office/drawing/2014/main" id="{FEDB377C-3E72-854B-C502-F8E72540EFC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1050" y="7715250"/>
              <a:ext cx="1600200" cy="160020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21202151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</TotalTime>
  <Words>0</Words>
  <Application>Microsoft Office PowerPoint</Application>
  <PresentationFormat>กำหนดเอง</PresentationFormat>
  <Paragraphs>0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ธีมของ Office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NPL_4 OBT</dc:creator>
  <cp:lastModifiedBy>NPL_4 OBT</cp:lastModifiedBy>
  <cp:revision>1</cp:revision>
  <dcterms:created xsi:type="dcterms:W3CDTF">2023-01-30T03:45:14Z</dcterms:created>
  <dcterms:modified xsi:type="dcterms:W3CDTF">2023-01-30T03:46:16Z</dcterms:modified>
</cp:coreProperties>
</file>